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1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60AF-B31A-4800-ADDA-71DDDD2A4441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6EC3E-1921-469E-8CEC-E3945B161C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358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60AF-B31A-4800-ADDA-71DDDD2A4441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6EC3E-1921-469E-8CEC-E3945B161C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556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60AF-B31A-4800-ADDA-71DDDD2A4441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6EC3E-1921-469E-8CEC-E3945B161C33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6858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60AF-B31A-4800-ADDA-71DDDD2A4441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6EC3E-1921-469E-8CEC-E3945B161C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5027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60AF-B31A-4800-ADDA-71DDDD2A4441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6EC3E-1921-469E-8CEC-E3945B161C33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33388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60AF-B31A-4800-ADDA-71DDDD2A4441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6EC3E-1921-469E-8CEC-E3945B161C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07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60AF-B31A-4800-ADDA-71DDDD2A4441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6EC3E-1921-469E-8CEC-E3945B161C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0634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60AF-B31A-4800-ADDA-71DDDD2A4441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6EC3E-1921-469E-8CEC-E3945B161C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735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60AF-B31A-4800-ADDA-71DDDD2A4441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6EC3E-1921-469E-8CEC-E3945B161C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114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60AF-B31A-4800-ADDA-71DDDD2A4441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6EC3E-1921-469E-8CEC-E3945B161C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708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60AF-B31A-4800-ADDA-71DDDD2A4441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6EC3E-1921-469E-8CEC-E3945B161C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904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60AF-B31A-4800-ADDA-71DDDD2A4441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6EC3E-1921-469E-8CEC-E3945B161C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855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60AF-B31A-4800-ADDA-71DDDD2A4441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6EC3E-1921-469E-8CEC-E3945B161C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483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60AF-B31A-4800-ADDA-71DDDD2A4441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6EC3E-1921-469E-8CEC-E3945B161C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935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60AF-B31A-4800-ADDA-71DDDD2A4441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6EC3E-1921-469E-8CEC-E3945B161C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017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6EC3E-1921-469E-8CEC-E3945B161C33}" type="slidenum">
              <a:rPr lang="en-GB" smtClean="0"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60AF-B31A-4800-ADDA-71DDDD2A4441}" type="datetimeFigureOut">
              <a:rPr lang="en-GB" smtClean="0"/>
              <a:t>25/04/2020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694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60AF-B31A-4800-ADDA-71DDDD2A4441}" type="datetimeFigureOut">
              <a:rPr lang="en-GB" smtClean="0"/>
              <a:t>25/04/2020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FF6EC3E-1921-469E-8CEC-E3945B161C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100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Maximising opportunities in disruptive seasons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FF0000"/>
                </a:solidFill>
              </a:rPr>
              <a:t>Jeremiah 29:11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3988" y="4501594"/>
            <a:ext cx="3464418" cy="1096899"/>
          </a:xfrm>
        </p:spPr>
        <p:txBody>
          <a:bodyPr>
            <a:normAutofit fontScale="92500" lnSpcReduction="20000"/>
          </a:bodyPr>
          <a:lstStyle/>
          <a:p>
            <a:r>
              <a:rPr lang="en-GB" sz="3600" dirty="0" smtClean="0"/>
              <a:t>Ayo </a:t>
            </a:r>
            <a:r>
              <a:rPr lang="en-GB" sz="3600" dirty="0" err="1" smtClean="0"/>
              <a:t>Adio</a:t>
            </a:r>
            <a:endParaRPr lang="en-GB" sz="3600" dirty="0" smtClean="0"/>
          </a:p>
          <a:p>
            <a:r>
              <a:rPr lang="en-GB" sz="3600" dirty="0" smtClean="0"/>
              <a:t>26.04.2020</a:t>
            </a:r>
            <a:endParaRPr lang="en-GB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017431"/>
            <a:ext cx="3580327" cy="303340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5364" y="5598493"/>
            <a:ext cx="1803042" cy="89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3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>
                <a:solidFill>
                  <a:schemeClr val="accent2">
                    <a:lumMod val="75000"/>
                  </a:schemeClr>
                </a:solidFill>
              </a:rPr>
              <a:t>Disruptive seasons</a:t>
            </a:r>
            <a:endParaRPr lang="en-GB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400" dirty="0" smtClean="0">
                <a:solidFill>
                  <a:srgbClr val="FF0000"/>
                </a:solidFill>
              </a:rPr>
              <a:t>A period of time for which there is a disturbance or problems interrupting an event, activity, process or a normal flow/sequence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5364" y="5598493"/>
            <a:ext cx="1803042" cy="89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84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>
                <a:solidFill>
                  <a:schemeClr val="accent2">
                    <a:lumMod val="75000"/>
                  </a:schemeClr>
                </a:solidFill>
              </a:rPr>
              <a:t>Disruptive </a:t>
            </a:r>
            <a:r>
              <a:rPr lang="en-GB" sz="4800" dirty="0" smtClean="0">
                <a:solidFill>
                  <a:schemeClr val="accent2">
                    <a:lumMod val="75000"/>
                  </a:schemeClr>
                </a:solidFill>
              </a:rPr>
              <a:t>seasons…</a:t>
            </a:r>
            <a:endParaRPr lang="en-GB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800" dirty="0">
                <a:solidFill>
                  <a:srgbClr val="FF0000"/>
                </a:solidFill>
              </a:rPr>
              <a:t>Occurs in various times, forms across various countries, cities or individuals</a:t>
            </a:r>
          </a:p>
          <a:p>
            <a:endParaRPr lang="en-GB" sz="4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5364" y="5598493"/>
            <a:ext cx="1803042" cy="89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08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800" dirty="0" smtClean="0">
                <a:solidFill>
                  <a:schemeClr val="accent2">
                    <a:lumMod val="75000"/>
                  </a:schemeClr>
                </a:solidFill>
              </a:rPr>
              <a:t>A disruptive season now exist in the world</a:t>
            </a:r>
            <a:br>
              <a:rPr lang="en-GB" sz="48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GB" sz="48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GB" sz="4800" dirty="0">
                <a:solidFill>
                  <a:schemeClr val="accent2">
                    <a:lumMod val="75000"/>
                  </a:schemeClr>
                </a:solidFill>
              </a:rPr>
            </a:br>
            <a:endParaRPr lang="en-GB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881" y="2977227"/>
            <a:ext cx="8596668" cy="3880773"/>
          </a:xfrm>
        </p:spPr>
        <p:txBody>
          <a:bodyPr>
            <a:normAutofit/>
          </a:bodyPr>
          <a:lstStyle/>
          <a:p>
            <a:r>
              <a:rPr lang="en-GB" sz="4800" dirty="0" smtClean="0">
                <a:solidFill>
                  <a:srgbClr val="FF0000"/>
                </a:solidFill>
              </a:rPr>
              <a:t>CORONA VIRUS (COVID -19 PANDEMIC)</a:t>
            </a:r>
            <a:endParaRPr lang="en-GB" sz="4800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5364" y="5598493"/>
            <a:ext cx="1803042" cy="89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>
                <a:solidFill>
                  <a:schemeClr val="accent2">
                    <a:lumMod val="75000"/>
                  </a:schemeClr>
                </a:solidFill>
              </a:rPr>
              <a:t>Opportunities to maximise</a:t>
            </a:r>
            <a:endParaRPr lang="en-GB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400" dirty="0" smtClean="0">
                <a:solidFill>
                  <a:srgbClr val="FF0000"/>
                </a:solidFill>
              </a:rPr>
              <a:t>LIFE</a:t>
            </a:r>
          </a:p>
          <a:p>
            <a:endParaRPr lang="en-GB" dirty="0"/>
          </a:p>
          <a:p>
            <a:r>
              <a:rPr lang="en-GB" sz="2800" dirty="0" smtClean="0"/>
              <a:t>We still have breath, we stand a great chance to take up salvation in Jesus.</a:t>
            </a:r>
          </a:p>
          <a:p>
            <a:r>
              <a:rPr lang="en-GB" sz="2800" dirty="0" smtClean="0"/>
              <a:t>John 3:16, </a:t>
            </a:r>
            <a:r>
              <a:rPr lang="en-GB" sz="2800" dirty="0" err="1" smtClean="0"/>
              <a:t>Heb</a:t>
            </a:r>
            <a:r>
              <a:rPr lang="en-GB" sz="2800" dirty="0" smtClean="0"/>
              <a:t> 9:27, John 14:6</a:t>
            </a:r>
          </a:p>
          <a:p>
            <a:r>
              <a:rPr lang="en-GB" sz="2800" dirty="0" smtClean="0"/>
              <a:t>JESUS is still waiting to save</a:t>
            </a: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5364" y="5598493"/>
            <a:ext cx="1803042" cy="89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82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>
                <a:solidFill>
                  <a:schemeClr val="accent2">
                    <a:lumMod val="75000"/>
                  </a:schemeClr>
                </a:solidFill>
              </a:rPr>
              <a:t>Opportunities to maximise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3600" dirty="0" smtClean="0">
                <a:solidFill>
                  <a:srgbClr val="FF0000"/>
                </a:solidFill>
              </a:rPr>
              <a:t>RE-BUILD</a:t>
            </a:r>
          </a:p>
          <a:p>
            <a:endParaRPr lang="en-GB" dirty="0"/>
          </a:p>
          <a:p>
            <a:r>
              <a:rPr lang="en-GB" sz="2600" dirty="0" smtClean="0"/>
              <a:t>Our spiritual lives – 2 Pet 3:18</a:t>
            </a:r>
          </a:p>
          <a:p>
            <a:endParaRPr lang="en-GB" sz="2600" dirty="0"/>
          </a:p>
          <a:p>
            <a:r>
              <a:rPr lang="en-GB" sz="2600" dirty="0" smtClean="0"/>
              <a:t>Our marital lives – Gen 2:24</a:t>
            </a:r>
          </a:p>
          <a:p>
            <a:endParaRPr lang="en-GB" sz="2600" dirty="0"/>
          </a:p>
          <a:p>
            <a:r>
              <a:rPr lang="en-GB" sz="2600" dirty="0" smtClean="0"/>
              <a:t>Our family lives – Jos 24: 15</a:t>
            </a:r>
          </a:p>
          <a:p>
            <a:endParaRPr lang="en-GB" sz="2600" dirty="0"/>
          </a:p>
          <a:p>
            <a:r>
              <a:rPr lang="en-GB" sz="2600" dirty="0" smtClean="0"/>
              <a:t>Our social lives – 1 </a:t>
            </a:r>
            <a:r>
              <a:rPr lang="en-GB" sz="2600" dirty="0" err="1" smtClean="0"/>
              <a:t>Cor</a:t>
            </a:r>
            <a:r>
              <a:rPr lang="en-GB" sz="2600" dirty="0" smtClean="0"/>
              <a:t> 13:4-8</a:t>
            </a:r>
            <a:endParaRPr lang="en-GB" sz="2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5364" y="5598493"/>
            <a:ext cx="1803042" cy="89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60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>
                <a:solidFill>
                  <a:schemeClr val="accent2">
                    <a:lumMod val="75000"/>
                  </a:schemeClr>
                </a:solidFill>
              </a:rPr>
              <a:t>Opportunities to maximise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3600" dirty="0" smtClean="0">
                <a:solidFill>
                  <a:srgbClr val="FF0000"/>
                </a:solidFill>
              </a:rPr>
              <a:t>EMPOWERMENT</a:t>
            </a:r>
          </a:p>
          <a:p>
            <a:endParaRPr lang="en-GB" dirty="0"/>
          </a:p>
          <a:p>
            <a:r>
              <a:rPr lang="en-GB" sz="2800" dirty="0" err="1" smtClean="0"/>
              <a:t>Deut</a:t>
            </a:r>
            <a:r>
              <a:rPr lang="en-GB" sz="2800" dirty="0" smtClean="0"/>
              <a:t> 8:18, Matt 28:20</a:t>
            </a:r>
          </a:p>
          <a:p>
            <a:endParaRPr lang="en-GB" sz="2800" dirty="0"/>
          </a:p>
          <a:p>
            <a:r>
              <a:rPr lang="en-GB" sz="2800" dirty="0" smtClean="0"/>
              <a:t>Research and find NEEDS of people not WANTS</a:t>
            </a:r>
          </a:p>
          <a:p>
            <a:r>
              <a:rPr lang="en-GB" sz="2800" dirty="0" smtClean="0"/>
              <a:t>A time to manage resources very well</a:t>
            </a:r>
          </a:p>
          <a:p>
            <a:r>
              <a:rPr lang="en-GB" sz="2800" dirty="0" smtClean="0"/>
              <a:t>A time of disruptive innovation – leverage on technology</a:t>
            </a: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5364" y="5598493"/>
            <a:ext cx="1803042" cy="89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03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609</TotalTime>
  <Words>165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Maximising opportunities in disruptive seasons  Jeremiah 29:11</vt:lpstr>
      <vt:lpstr>Disruptive seasons</vt:lpstr>
      <vt:lpstr>Disruptive seasons…</vt:lpstr>
      <vt:lpstr>A disruptive season now exist in the world  </vt:lpstr>
      <vt:lpstr>Opportunities to maximise</vt:lpstr>
      <vt:lpstr>Opportunities to maximise</vt:lpstr>
      <vt:lpstr>Opportunities to maximise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Maximising opportunities in disruptive seasons  Jeremiah 29:11</dc:title>
  <dc:creator>INVENTORY MANAGER</dc:creator>
  <cp:lastModifiedBy>INVENTORY MANAGER</cp:lastModifiedBy>
  <cp:revision>8</cp:revision>
  <dcterms:created xsi:type="dcterms:W3CDTF">2020-04-25T21:01:14Z</dcterms:created>
  <dcterms:modified xsi:type="dcterms:W3CDTF">2020-04-26T07:10:25Z</dcterms:modified>
</cp:coreProperties>
</file>